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2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8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6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4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3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4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7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7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2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17E7-349D-4261-BD24-E5C3153BD28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7960-5DC7-483F-8CF4-90D99E485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2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amenskih\Desktop\8866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02920"/>
            <a:ext cx="877824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83671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Script" panose="020B0504020000000003" pitchFamily="34" charset="0"/>
              </a:rPr>
              <a:t>МАОУ «Лицей №4»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8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 учителя физики</a:t>
            </a:r>
            <a:endParaRPr lang="ru-RU" dirty="0"/>
          </a:p>
        </p:txBody>
      </p:sp>
      <p:pic>
        <p:nvPicPr>
          <p:cNvPr id="2050" name="Picture 2" descr="C:\Users\Kamenskih\Desktop\ФОТО\IMG_3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6006"/>
            <a:ext cx="3754512" cy="25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menskih\Desktop\ФОТО\IMG_3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2137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menskih\Desktop\11в-2016\675909233989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2264685" cy="22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menskih\Desktop\ФОТО\IMG_39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1817"/>
            <a:ext cx="3744162" cy="24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Рабочее место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amenskih\Desktop\ФОТО\IMG_3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63" y="3900851"/>
            <a:ext cx="4323384" cy="28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menskih\Desktop\ФОТО\IMG_3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63" y="946169"/>
            <a:ext cx="4269922" cy="2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menskih\Desktop\ФОТО\IMG_3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9" y="960808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amenskih\Desktop\ФОТО\IMG_39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6" y="3874772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Тренажеры и практикумы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amenskih\Desktop\ФОТО\IMG_3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1" y="1268760"/>
            <a:ext cx="3839598" cy="25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menskih\Desktop\ФОТО\IMG_3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4" y="4088904"/>
            <a:ext cx="3971292" cy="26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menskih\Desktop\ФОТО\IMG_3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528392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2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Рабочие моменты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amenskih\Desktop\ФОТО\IMG_4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" y="932723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menskih\Desktop\ФОТО\IMG_4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283968" cy="2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menskih\Desktop\ФОТО\IMG_4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75" y="3764699"/>
            <a:ext cx="4283968" cy="2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amenskih\Desktop\ФОТО\IMG_4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" y="3764699"/>
            <a:ext cx="427940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Рабочее место учителя физики</vt:lpstr>
      <vt:lpstr>Рабочее место учащихся</vt:lpstr>
      <vt:lpstr>Тренажеры и практикумы</vt:lpstr>
      <vt:lpstr>Рабочие моменты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Kamenskih</dc:creator>
  <cp:lastModifiedBy>Kamenskih</cp:lastModifiedBy>
  <cp:revision>4</cp:revision>
  <dcterms:created xsi:type="dcterms:W3CDTF">2017-01-26T03:21:06Z</dcterms:created>
  <dcterms:modified xsi:type="dcterms:W3CDTF">2017-01-26T05:10:57Z</dcterms:modified>
</cp:coreProperties>
</file>